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Tec-Capital_Logo_Horizontal_Color-Light-Background_RGB_v2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841248"/>
            <a:ext cx="2508069" cy="71323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14400" y="2971800"/>
            <a:ext cx="548640" cy="64008"/>
          </a:xfrm>
          <a:prstGeom prst="roundRect">
            <a:avLst>
              <a:gd name="adj" fmla="val 50000"/>
            </a:avLst>
          </a:prstGeom>
          <a:solidFill>
            <a:srgbClr val="1A4E8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786384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 b="1">
                <a:solidFill>
                  <a:srgbClr val="1A4E89"/>
                </a:solidFill>
                <a:latin typeface="Caladea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 b="1">
                <a:solidFill>
                  <a:srgbClr val="1A4E89"/>
                </a:solidFill>
                <a:latin typeface="Caladea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617720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575D63"/>
                </a:solidFill>
                <a:latin typeface="Caladea"/>
              </a:rPr>
              <a:t>Subtítulo em uma linha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80644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150">
                <a:solidFill>
                  <a:srgbClr val="575D63"/>
                </a:solidFill>
                <a:latin typeface="Caladea"/>
              </a:rPr>
              <a:t>[INSTITUIÇÃO] · [DATA] · [NOME DE QUEM APRESENTA]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731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b="1" spc="250">
                <a:solidFill>
                  <a:srgbClr val="1A4E89"/>
                </a:solidFill>
                <a:latin typeface="Caladea"/>
              </a:rPr>
              <a:t>RÓTULO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97280"/>
            <a:ext cx="105156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 b="1">
                <a:solidFill>
                  <a:srgbClr val="1A4E89"/>
                </a:solidFill>
                <a:latin typeface="Caladea"/>
              </a:rPr>
              <a:t>Título do conteúdo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011680"/>
            <a:ext cx="10545775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D3DFE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" y="2167128"/>
            <a:ext cx="64008" cy="374904"/>
          </a:xfrm>
          <a:prstGeom prst="roundRect">
            <a:avLst>
              <a:gd name="adj" fmla="val 50000"/>
            </a:avLst>
          </a:prstGeom>
          <a:solidFill>
            <a:srgbClr val="1A4E8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80160" y="2011680"/>
            <a:ext cx="9814255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>
              <a:lnSpc>
                <a:spcPct val="110000"/>
              </a:lnSpc>
            </a:pPr>
            <a:r>
              <a:rPr sz="1700" b="1">
                <a:solidFill>
                  <a:srgbClr val="1F1F1F"/>
                </a:solidFill>
                <a:latin typeface="Caladea"/>
              </a:rPr>
              <a:t>Uma frase de destaque: a ideia que fica deste slide.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063240"/>
            <a:ext cx="603504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600">
                <a:solidFill>
                  <a:srgbClr val="1F1F1F"/>
                </a:solidFill>
                <a:latin typeface="Caladea"/>
              </a:rPr>
              <a:t>Texto corrido em Caladea,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600">
                <a:solidFill>
                  <a:srgbClr val="1F1F1F"/>
                </a:solidFill>
                <a:latin typeface="Caladea"/>
              </a:rPr>
              <a:t/>
            </a:r>
          </a:p>
          <a:p>
            <a:pPr>
              <a:lnSpc>
                <a:spcPct val="130000"/>
              </a:lnSpc>
            </a:pPr>
            <a:r>
              <a:rPr sz="1600">
                <a:solidFill>
                  <a:srgbClr val="1F1F1F"/>
                </a:solidFill>
                <a:latin typeface="Caladea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600">
                <a:solidFill>
                  <a:srgbClr val="1F1F1F"/>
                </a:solidFill>
                <a:latin typeface="Caladea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600">
                <a:solidFill>
                  <a:srgbClr val="1F1F1F"/>
                </a:solidFill>
                <a:latin typeface="Caladea"/>
              </a:rPr>
              <a:t>• Terceiro ponto, em uma linha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3063240"/>
            <a:ext cx="3867912" cy="27432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3DFE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20" y="333756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b="1" spc="250">
                <a:solidFill>
                  <a:srgbClr val="1A4E89"/>
                </a:solidFill>
                <a:latin typeface="Caladea"/>
              </a:rPr>
              <a:t>DESTAQUE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749039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1A4E89"/>
                </a:solidFill>
                <a:latin typeface="Caladea"/>
              </a:rPr>
              <a:t>[Número]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470916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Caladea"/>
              </a:rPr>
              <a:t>Legenda curta: de onde vem o dado e de quando é.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22960" y="6263640"/>
            <a:ext cx="10545775" cy="0"/>
          </a:xfrm>
          <a:prstGeom prst="line">
            <a:avLst/>
          </a:prstGeom>
          <a:ln w="12700">
            <a:solidFill>
              <a:srgbClr val="D3DFEC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82296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 spc="200">
                <a:solidFill>
                  <a:srgbClr val="575D63"/>
                </a:solidFill>
                <a:latin typeface="Caladea"/>
              </a:rPr>
              <a:t>TEC CAPITAL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14255" y="640080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Caladea"/>
              </a:rPr>
              <a:t>02</a:t>
            </a:r>
          </a:p>
        </p:txBody>
      </p:sp>
      <p:pic>
        <p:nvPicPr>
          <p:cNvPr id="16" name="Picture 15" descr="Tec-Capital_Logo_Symbol_Color_RGB_v2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415" y="6373368"/>
            <a:ext cx="301752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37160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1A4E89"/>
                </a:solidFill>
                <a:latin typeface="Azonix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1840"/>
            <a:ext cx="9144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 b="1">
                <a:solidFill>
                  <a:srgbClr val="1F1F1F"/>
                </a:solidFill>
                <a:latin typeface="Caladea"/>
              </a:rPr>
              <a:t>Título da seção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Caladea"/>
              </a:rPr>
              <a:t>Uma linha sobre o que vem a seguir.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731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b="1" spc="250">
                <a:solidFill>
                  <a:srgbClr val="1A4E89"/>
                </a:solidFill>
                <a:latin typeface="Caladea"/>
              </a:rPr>
              <a:t>RÓTULO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9728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A4E89"/>
                </a:solidFill>
                <a:latin typeface="Caladea"/>
              </a:rPr>
              <a:t>Três ideias lado a lado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40280"/>
            <a:ext cx="3301898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3DFE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606040"/>
            <a:ext cx="502920" cy="502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8720" y="3337560"/>
            <a:ext cx="257037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1F1F1F"/>
                </a:solidFill>
                <a:latin typeface="Caladea"/>
              </a:rPr>
              <a:t>Título do cartão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840480"/>
            <a:ext cx="2570378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44898" y="2240280"/>
            <a:ext cx="3301898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3DFE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0" name="Picture 9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658" y="2606040"/>
            <a:ext cx="502920" cy="502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10658" y="3337560"/>
            <a:ext cx="257037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1F1F1F"/>
                </a:solidFill>
                <a:latin typeface="Caladea"/>
              </a:rPr>
              <a:t>Título do cartão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0658" y="3840480"/>
            <a:ext cx="2570378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6836" y="2240280"/>
            <a:ext cx="3301898" cy="26974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3DFE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4" name="Picture 13" descr="img0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596" y="2606040"/>
            <a:ext cx="502920" cy="502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32596" y="3337560"/>
            <a:ext cx="257037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1F1F1F"/>
                </a:solidFill>
                <a:latin typeface="Caladea"/>
              </a:rPr>
              <a:t>Título do cartão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2596" y="3840480"/>
            <a:ext cx="2570378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2960" y="6263640"/>
            <a:ext cx="10545775" cy="0"/>
          </a:xfrm>
          <a:prstGeom prst="line">
            <a:avLst/>
          </a:prstGeom>
          <a:ln w="12700">
            <a:solidFill>
              <a:srgbClr val="D3DFEC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2296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 spc="200">
                <a:solidFill>
                  <a:srgbClr val="575D63"/>
                </a:solidFill>
                <a:latin typeface="Caladea"/>
              </a:rPr>
              <a:t>TEC CAPITAL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14255" y="640080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Caladea"/>
              </a:rPr>
              <a:t>04</a:t>
            </a:r>
          </a:p>
        </p:txBody>
      </p:sp>
      <p:pic>
        <p:nvPicPr>
          <p:cNvPr id="20" name="Picture 19" descr="Tec-Capital_Logo_Symbol_Color_RGB_v2.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4415" y="6373368"/>
            <a:ext cx="301752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224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ec-Capital_Logo_Vertical_Color_RGB_v2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287" y="1188720"/>
            <a:ext cx="2112673" cy="1965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703320"/>
            <a:ext cx="944849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b="1">
                <a:solidFill>
                  <a:srgbClr val="F1F1F1"/>
                </a:solidFill>
                <a:latin typeface="Caladea"/>
              </a:rPr>
              <a:t>[Mensagem de encerramento 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617720"/>
            <a:ext cx="944849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>
                <a:solidFill>
                  <a:srgbClr val="6FA8E6"/>
                </a:solidFill>
                <a:latin typeface="Caladea"/>
              </a:rPr>
              <a:t>contato@tec.capital · +55 61 99882-9535 · tec.capital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c Capital">
      <a:dk1>
        <a:srgbClr val="1F1F1F"/>
      </a:dk1>
      <a:lt1>
        <a:srgbClr val="FFFFFF"/>
      </a:lt1>
      <a:dk2>
        <a:srgbClr val="1A4E89"/>
      </a:dk2>
      <a:lt2>
        <a:srgbClr val="F1F1F1"/>
      </a:lt2>
      <a:accent1>
        <a:srgbClr val="1A4E89"/>
      </a:accent1>
      <a:accent2>
        <a:srgbClr val="6FA8E6"/>
      </a:accent2>
      <a:accent3>
        <a:srgbClr val="1A4E89"/>
      </a:accent3>
      <a:accent4>
        <a:srgbClr val="6FA8E6"/>
      </a:accent4>
      <a:accent5>
        <a:srgbClr val="878E94"/>
      </a:accent5>
      <a:accent6>
        <a:srgbClr val="575D63"/>
      </a:accent6>
      <a:hlink>
        <a:srgbClr val="1A4E89"/>
      </a:hlink>
      <a:folHlink>
        <a:srgbClr val="575D63"/>
      </a:folHlink>
    </a:clrScheme>
    <a:fontScheme name="Caladea">
      <a:majorFont>
        <a:latin typeface="Calade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ade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Tec Capital</dc:title>
  <dc:subject>Modelo 16:9 do kit da marca v2.0</dc:subject>
  <dc:creator>Tec Capital</dc:creator>
  <cp:keywords/>
  <dc:description>Duplique o slide do tipo que precisar. Fontes: Caladea e Azonix (kit do ecossistema, 05_TYPOGRAPHY).</dc:description>
  <cp:lastModifiedBy>Tec Capital</cp:lastModifiedBy>
  <cp:revision>1</cp:revision>
  <dcterms:created xsi:type="dcterms:W3CDTF">2026-11-02T12:00:00Z</dcterms:created>
  <dcterms:modified xsi:type="dcterms:W3CDTF">2026-11-02T12:00:00Z</dcterms:modified>
  <cp:category/>
</cp:coreProperties>
</file>